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MINHA FÉ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FÉ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nada ponho a minha fé, </a:t>
            </a:r>
          </a:p>
          <a:p>
            <a:r>
              <a:rPr lang="pt-BR" dirty="0"/>
              <a:t>Senão na graça de Jesus, </a:t>
            </a:r>
          </a:p>
          <a:p>
            <a:r>
              <a:rPr lang="pt-BR" dirty="0"/>
              <a:t>No sacrifício </a:t>
            </a:r>
            <a:r>
              <a:rPr lang="pt-BR" dirty="0" err="1"/>
              <a:t>remidor</a:t>
            </a:r>
            <a:r>
              <a:rPr lang="pt-BR" dirty="0"/>
              <a:t>, </a:t>
            </a:r>
          </a:p>
          <a:p>
            <a:r>
              <a:rPr lang="pt-BR" dirty="0"/>
              <a:t>No sangue do bom Redentor.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FÉ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00FFF7-7AF8-488A-97BF-CA14B4BABA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 fé e o meu amor </a:t>
            </a:r>
          </a:p>
          <a:p>
            <a:r>
              <a:rPr lang="pt-BR" dirty="0"/>
              <a:t>Estão firmados no Senhor; </a:t>
            </a:r>
          </a:p>
          <a:p>
            <a:r>
              <a:rPr lang="pt-BR" dirty="0"/>
              <a:t>Estão firmados no Senhor.</a:t>
            </a:r>
          </a:p>
        </p:txBody>
      </p:sp>
    </p:spTree>
    <p:extLst>
      <p:ext uri="{BB962C8B-B14F-4D97-AF65-F5344CB8AC3E}">
        <p14:creationId xmlns:p14="http://schemas.microsoft.com/office/powerpoint/2010/main" val="364942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FÉ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 Lhe não posso a face ver, </a:t>
            </a:r>
          </a:p>
          <a:p>
            <a:r>
              <a:rPr lang="pt-BR" dirty="0"/>
              <a:t>Na Sua graça vou viver; </a:t>
            </a:r>
          </a:p>
          <a:p>
            <a:r>
              <a:rPr lang="pt-BR" dirty="0"/>
              <a:t>Em toda prova a suportar, </a:t>
            </a:r>
          </a:p>
          <a:p>
            <a:r>
              <a:rPr lang="pt-BR" dirty="0"/>
              <a:t>Sempre hei de </a:t>
            </a:r>
            <a:r>
              <a:rPr lang="pt-BR" dirty="0" err="1"/>
              <a:t>nEle</a:t>
            </a:r>
            <a:r>
              <a:rPr lang="pt-BR" dirty="0"/>
              <a:t> confiar. </a:t>
            </a:r>
          </a:p>
        </p:txBody>
      </p:sp>
    </p:spTree>
    <p:extLst>
      <p:ext uri="{BB962C8B-B14F-4D97-AF65-F5344CB8AC3E}">
        <p14:creationId xmlns:p14="http://schemas.microsoft.com/office/powerpoint/2010/main" val="782128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FÉ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00FFF7-7AF8-488A-97BF-CA14B4BABA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 fé e o meu amor </a:t>
            </a:r>
          </a:p>
          <a:p>
            <a:r>
              <a:rPr lang="pt-BR" dirty="0"/>
              <a:t>Estão firmados no Senhor; </a:t>
            </a:r>
          </a:p>
          <a:p>
            <a:r>
              <a:rPr lang="pt-BR" dirty="0"/>
              <a:t>Estão firmados no Senhor.</a:t>
            </a:r>
          </a:p>
        </p:txBody>
      </p:sp>
    </p:spTree>
    <p:extLst>
      <p:ext uri="{BB962C8B-B14F-4D97-AF65-F5344CB8AC3E}">
        <p14:creationId xmlns:p14="http://schemas.microsoft.com/office/powerpoint/2010/main" val="3036285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FÉ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juramento é mui leal:</a:t>
            </a:r>
          </a:p>
          <a:p>
            <a:r>
              <a:rPr lang="pt-BR" dirty="0"/>
              <a:t>Abriga-me no temporal.</a:t>
            </a:r>
          </a:p>
          <a:p>
            <a:r>
              <a:rPr lang="pt-BR" dirty="0"/>
              <a:t>Ao vir cercar-me a tentação, </a:t>
            </a:r>
          </a:p>
          <a:p>
            <a:r>
              <a:rPr lang="pt-BR" dirty="0"/>
              <a:t>É Cristo a minha salvação.</a:t>
            </a:r>
          </a:p>
        </p:txBody>
      </p:sp>
    </p:spTree>
    <p:extLst>
      <p:ext uri="{BB962C8B-B14F-4D97-AF65-F5344CB8AC3E}">
        <p14:creationId xmlns:p14="http://schemas.microsoft.com/office/powerpoint/2010/main" val="2840935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FÉ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00FFF7-7AF8-488A-97BF-CA14B4BABA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 fé e o meu amor </a:t>
            </a:r>
          </a:p>
          <a:p>
            <a:r>
              <a:rPr lang="pt-BR" dirty="0"/>
              <a:t>Estão firmados no Senhor; </a:t>
            </a:r>
          </a:p>
          <a:p>
            <a:r>
              <a:rPr lang="pt-BR" dirty="0"/>
              <a:t>Estão firmados no Senhor.</a:t>
            </a:r>
          </a:p>
        </p:txBody>
      </p:sp>
    </p:spTree>
    <p:extLst>
      <p:ext uri="{BB962C8B-B14F-4D97-AF65-F5344CB8AC3E}">
        <p14:creationId xmlns:p14="http://schemas.microsoft.com/office/powerpoint/2010/main" val="2917270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150</Words>
  <Application>Microsoft Office PowerPoint</Application>
  <PresentationFormat>Apresentação na tela (16:9)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MINHA FÉ</vt:lpstr>
      <vt:lpstr>A MINHA FÉ</vt:lpstr>
      <vt:lpstr>A MINHA FÉ</vt:lpstr>
      <vt:lpstr>A MINHA FÉ</vt:lpstr>
      <vt:lpstr>A MINHA FÉ</vt:lpstr>
      <vt:lpstr>A MINHA FÉ</vt:lpstr>
      <vt:lpstr>A MINHA FÉ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2019-06-12T22:37:28Z</dcterms:modified>
</cp:coreProperties>
</file>

<file path=docProps/thumbnail.jpeg>
</file>